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3" r:id="rId11"/>
    <p:sldId id="268" r:id="rId12"/>
    <p:sldId id="267" r:id="rId13"/>
    <p:sldId id="271" r:id="rId14"/>
    <p:sldId id="272" r:id="rId15"/>
    <p:sldId id="263" r:id="rId16"/>
    <p:sldId id="264" r:id="rId17"/>
    <p:sldId id="26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9532" autoAdjust="0"/>
  </p:normalViewPr>
  <p:slideViewPr>
    <p:cSldViewPr snapToGrid="0">
      <p:cViewPr varScale="1">
        <p:scale>
          <a:sx n="68" d="100"/>
          <a:sy n="68" d="100"/>
        </p:scale>
        <p:origin x="21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C08CD-90FE-485B-99CF-47F4E73FC948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9F08B-2572-49CB-9774-04867575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self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Lay out the next few minutes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Hoping to have good conversation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website; put in TC zip code and show an example of how to search for resources or to click on a topic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stress the that my intent is not for you to just start using Aunt Bertha</a:t>
            </a:r>
          </a:p>
          <a:p>
            <a:endParaRPr lang="en-US" dirty="0"/>
          </a:p>
          <a:p>
            <a:r>
              <a:rPr lang="en-US" dirty="0"/>
              <a:t>I really want to know your wants/ needs/ suggestions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Community R Fair- in order to help your practiced with the linkage and relationship aspect of Domain 10 and its capabilities </a:t>
            </a:r>
          </a:p>
          <a:p>
            <a:endParaRPr lang="en-US" dirty="0"/>
          </a:p>
          <a:p>
            <a:r>
              <a:rPr lang="en-US" dirty="0"/>
              <a:t>However, I thought this was interesting; wanted to make those who were not aware, aware etc. </a:t>
            </a:r>
          </a:p>
          <a:p>
            <a:endParaRPr lang="en-US" dirty="0"/>
          </a:p>
          <a:p>
            <a:r>
              <a:rPr lang="en-US" dirty="0"/>
              <a:t>Back to our community resource conversation/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95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Housing and Legal Resources- Shelly 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Intro</a:t>
            </a:r>
          </a:p>
          <a:p>
            <a:endParaRPr lang="en-US" dirty="0"/>
          </a:p>
          <a:p>
            <a:r>
              <a:rPr lang="en-US" dirty="0"/>
              <a:t>Going onto questions</a:t>
            </a:r>
          </a:p>
          <a:p>
            <a:endParaRPr lang="en-US" dirty="0"/>
          </a:p>
          <a:p>
            <a:r>
              <a:rPr lang="en-US" dirty="0"/>
              <a:t>Please done hesitate to speak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emails some of you mentioned using:</a:t>
            </a:r>
          </a:p>
          <a:p>
            <a:r>
              <a:rPr lang="en-US" dirty="0"/>
              <a:t>Community on Again</a:t>
            </a:r>
          </a:p>
          <a:p>
            <a:r>
              <a:rPr lang="en-US" dirty="0"/>
              <a:t>Local therapists</a:t>
            </a:r>
          </a:p>
          <a:p>
            <a:r>
              <a:rPr lang="en-US" dirty="0"/>
              <a:t>Michaels place? – Shelly 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difficult to work with- Shelly 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resources on housing/ how to access/ brochures for patients- Shelly W.</a:t>
            </a:r>
          </a:p>
          <a:p>
            <a:endParaRPr lang="en-US" dirty="0"/>
          </a:p>
          <a:p>
            <a:r>
              <a:rPr lang="en-US" dirty="0"/>
              <a:t>TBIM0 housing; Women's Resources Center  ( what do they do/ what do they offer: besides crisis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Want- Local housing commission – Shelly 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not uses- Shelly 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9F08B-2572-49CB-9774-04867575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bCJ_y7nDFQ?feature=oembed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wpbCumSeXU?feature=oembed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08BC-D02A-4119-84A5-7BD208E16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253765"/>
            <a:ext cx="10251649" cy="237473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Community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80D3E-4AB8-4827-B7CD-A638697C7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282" y="3628501"/>
            <a:ext cx="9448800" cy="68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Care Manager Meeting 9/12/19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DAC86-CDD2-4F9C-937F-39B08758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F361-D167-43CC-A27B-10A92BC2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4068"/>
            <a:ext cx="10820400" cy="124671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Things to keep in mind 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26899-B5F3-4ACD-947B-E37275B65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1747" y="1269546"/>
            <a:ext cx="12192000" cy="3943350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The American Academy of Family Physicians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Key Functions of a Medical Home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Community Resources Relationship Building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Suggests using Aunt Bertha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Find needed resources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Up date resources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5100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Cerner EMR/HER Users  can utilize Aunt Bertha with the Cerner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Video to 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https://www.aafp.org/practice-management/transformation/pcmh/key-functions/comprehensiveness-coordination.html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40D051D-66D1-4CBF-B998-8EC95A94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38076"/>
            <a:ext cx="55530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>
            <a:extLst>
              <a:ext uri="{FF2B5EF4-FFF2-40B4-BE49-F238E27FC236}">
                <a16:creationId xmlns:a16="http://schemas.microsoft.com/office/drawing/2014/main" id="{8F105E28-37F8-4FEF-A73C-ADFDE472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07" y="1122397"/>
            <a:ext cx="5126410" cy="540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C7BE4-0C43-4650-8498-2CE90AEE3BC3}"/>
              </a:ext>
            </a:extLst>
          </p:cNvPr>
          <p:cNvSpPr txBox="1"/>
          <p:nvPr/>
        </p:nvSpPr>
        <p:spPr>
          <a:xfrm>
            <a:off x="5983941" y="1571493"/>
            <a:ext cx="42666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21</a:t>
            </a:r>
          </a:p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5E155-4B91-4F43-A9F1-9817D11E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5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780144-9C23-442C-8AC0-7D90F6A1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3" y="2067781"/>
            <a:ext cx="5528602" cy="375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EFA3B-11D5-4787-9F6B-6DD92320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715" y="2296663"/>
            <a:ext cx="5711484" cy="38931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https://www.auntbertha.com/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https://company.auntbertha.com/sales-demo/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1BEF0-F4BA-47F1-8933-82BD41902609}"/>
              </a:ext>
            </a:extLst>
          </p:cNvPr>
          <p:cNvSpPr txBox="1"/>
          <p:nvPr/>
        </p:nvSpPr>
        <p:spPr>
          <a:xfrm>
            <a:off x="4262718" y="312135"/>
            <a:ext cx="6840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1">
                    <a:lumMod val="50000"/>
                  </a:schemeClr>
                </a:solidFill>
              </a:rPr>
              <a:t>Aunt Bertha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EC437-3E73-48DC-B38D-55F3BD48C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unt Bertha's Data Operations Team">
            <a:hlinkClick r:id="" action="ppaction://media"/>
            <a:extLst>
              <a:ext uri="{FF2B5EF4-FFF2-40B4-BE49-F238E27FC236}">
                <a16:creationId xmlns:a16="http://schemas.microsoft.com/office/drawing/2014/main" id="{DEB19DB8-A6EA-48A5-B79A-B2E4D51B94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0775" y="1345223"/>
            <a:ext cx="8253047" cy="4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eamless EHR Integration">
            <a:hlinkClick r:id="" action="ppaction://media"/>
            <a:extLst>
              <a:ext uri="{FF2B5EF4-FFF2-40B4-BE49-F238E27FC236}">
                <a16:creationId xmlns:a16="http://schemas.microsoft.com/office/drawing/2014/main" id="{34FD40AC-3EBD-44EC-A273-BCFB8EA971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8122" y="1393580"/>
            <a:ext cx="8342142" cy="46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096C53-C778-485D-A1BF-DB0FB00A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228" y="562708"/>
            <a:ext cx="4763671" cy="4431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86A76-9404-4944-BEE0-3303B0D0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126" y="998806"/>
            <a:ext cx="8586570" cy="343251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How do we improve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utilization of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community resources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17A99-C6F3-402B-9716-3FA271F00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B273A9-1BEB-4565-8F8D-AA71C4F2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3" y="3325794"/>
            <a:ext cx="12207525" cy="3856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88CA2-0217-4FAC-AAC6-ACCD2483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68" y="450166"/>
            <a:ext cx="10578903" cy="44735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What do you think of NPO listing of Resources ?</a:t>
            </a:r>
            <a:br>
              <a:rPr lang="en-US" sz="3200" dirty="0">
                <a:solidFill>
                  <a:schemeClr val="accent2"/>
                </a:solidFill>
                <a:latin typeface="Bahnschrift SemiBold" panose="020B0502040204020203" pitchFamily="34" charset="0"/>
              </a:rPr>
            </a:br>
            <a:br>
              <a:rPr lang="en-US" sz="3200" dirty="0">
                <a:latin typeface="Bahnschrift SemiBold" panose="020B0502040204020203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Do you utilize it?</a:t>
            </a:r>
            <a:br>
              <a:rPr lang="en-US" sz="32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32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How can it be Improved</a:t>
            </a:r>
            <a:r>
              <a:rPr lang="en-US" sz="44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89B7D-BA48-454F-8BE2-3F9CE133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7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268F34-31DF-4FEB-AE64-7BD4D09ED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8917"/>
            <a:ext cx="4684542" cy="2425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E1E43-D494-4FF1-BB44-078876F6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1" y="1040304"/>
            <a:ext cx="11974468" cy="39055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particular area if improved upon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would make a large positive impact on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our community?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240E7-F462-41AC-B647-A87F8F8A1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3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4869-675E-48C6-929B-F2FA2FAA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54" y="1017124"/>
            <a:ext cx="10146186" cy="2511835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Questions or Comments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FAD17-07AB-445C-B522-EC60AC89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1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07FB-1FC7-480A-B341-C2E52DCF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83" y="995081"/>
            <a:ext cx="11040034" cy="5298141"/>
          </a:xfrm>
        </p:spPr>
        <p:txBody>
          <a:bodyPr>
            <a:normAutofit fontScale="90000"/>
          </a:bodyPr>
          <a:lstStyle/>
          <a:p>
            <a:pPr algn="l"/>
            <a:br>
              <a:rPr lang="en-US" sz="4900" dirty="0">
                <a:latin typeface="Bahnschrift SemiBold" panose="020B0502040204020203" pitchFamily="34" charset="0"/>
              </a:rPr>
            </a:br>
            <a:br>
              <a:rPr lang="en-US" sz="4400" dirty="0"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Name</a:t>
            </a:r>
            <a:b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dirty="0"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Practice Name</a:t>
            </a:r>
            <a:br>
              <a:rPr lang="en-US" dirty="0">
                <a:latin typeface="Bahnschrift SemiBold" panose="020B0502040204020203" pitchFamily="34" charset="0"/>
              </a:rPr>
            </a:br>
            <a:br>
              <a:rPr lang="en-US" dirty="0"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How did you end up in </a:t>
            </a:r>
            <a:b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care management (CM)?</a:t>
            </a:r>
            <a:br>
              <a:rPr lang="en-US" dirty="0">
                <a:solidFill>
                  <a:schemeClr val="accent3"/>
                </a:solidFill>
                <a:latin typeface="Bahnschrift SemiBold" panose="020B0502040204020203" pitchFamily="34" charset="0"/>
              </a:rPr>
            </a:br>
            <a:br>
              <a:rPr lang="en-US" dirty="0">
                <a:solidFill>
                  <a:schemeClr val="accent3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How long have you been working in CM</a:t>
            </a:r>
            <a:b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FFF9E-7A48-42C5-B579-104084833A04}"/>
              </a:ext>
            </a:extLst>
          </p:cNvPr>
          <p:cNvSpPr txBox="1"/>
          <p:nvPr/>
        </p:nvSpPr>
        <p:spPr>
          <a:xfrm>
            <a:off x="4370295" y="564778"/>
            <a:ext cx="5179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1D9ED-D6D4-4E60-AC16-B17502C33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1" y="0"/>
            <a:ext cx="1371599" cy="1755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CFF66-0D74-45A9-A8CE-09EB62CD3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725" y="1691037"/>
            <a:ext cx="3906228" cy="39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79B3D1-9048-4469-9D3B-8D2389A87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" y="196137"/>
            <a:ext cx="5580529" cy="3125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E124A-98B3-4011-8DEE-B889FA7B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74755"/>
            <a:ext cx="10820400" cy="280246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What groups/agencies do you use?</a:t>
            </a:r>
            <a:br>
              <a:rPr lang="en-US" sz="4400" dirty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C7DCA-FF7C-4FD9-892C-206B1825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3B9E-50CB-45AA-A602-8255B557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1226563"/>
            <a:ext cx="11241741" cy="38727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What ones are the best?  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latin typeface="Bahnschrift SemiBold" panose="020B0502040204020203" pitchFamily="34" charset="0"/>
              </a:rPr>
              <a:t> </a:t>
            </a:r>
            <a:br>
              <a:rPr lang="en-US" sz="4400" dirty="0"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What Ones are The hardest to work with?</a:t>
            </a:r>
            <a:br>
              <a:rPr lang="en-US" sz="4400" dirty="0">
                <a:solidFill>
                  <a:schemeClr val="accent2"/>
                </a:solidFill>
                <a:latin typeface="Bahnschrift SemiBold" panose="020B0502040204020203" pitchFamily="34" charset="0"/>
              </a:rPr>
            </a:br>
            <a:endParaRPr lang="en-US" sz="4400" dirty="0">
              <a:solidFill>
                <a:schemeClr val="accent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2D490-9846-4737-8FA1-7D78A589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BEB5-8E87-4647-830E-A3E054AA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372" y="4149766"/>
            <a:ext cx="4523255" cy="25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4C98B-8589-40DF-8446-0E2CFC74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9619"/>
            <a:ext cx="6047076" cy="5504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6C12E-DDFC-4F59-B5E0-6CAA729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19" y="506790"/>
            <a:ext cx="11725835" cy="414119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How do you find out about them?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7C251-2212-4E8F-ACDD-0AC5DF13E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ratching head clip art">
            <a:extLst>
              <a:ext uri="{FF2B5EF4-FFF2-40B4-BE49-F238E27FC236}">
                <a16:creationId xmlns:a16="http://schemas.microsoft.com/office/drawing/2014/main" id="{4871F76E-D047-4AF7-B577-385AB2982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3241249"/>
            <a:ext cx="3450647" cy="33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80881-4FEF-4609-B0EB-204EE75F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4" y="1147408"/>
            <a:ext cx="10659035" cy="266462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What resources do you need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F1598-3C2E-416D-9E10-45F4D0D2F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E084A-AE53-4028-9C77-2523E855A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" y="0"/>
            <a:ext cx="10452846" cy="2176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E272B-008C-41E0-BCD3-A23B28F9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1758685"/>
            <a:ext cx="11214847" cy="37377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What Groups/ businesses/ types of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 </a:t>
            </a: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resources would you like to see at a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 community resource fair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5CAB1-3F84-46B5-87A8-B718A5E4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8BC225-3F50-441B-8250-CA8ECA53B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772" y="2352741"/>
            <a:ext cx="2516634" cy="251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60AA8-7221-42B7-A246-6077AD19B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81" y="2660943"/>
            <a:ext cx="1262191" cy="153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8413CC-CB62-4E1D-9F1E-B8DF59A46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000" y="2440066"/>
            <a:ext cx="3659082" cy="2429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184F8-73B3-4307-BCBA-DC828CE2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61" y="1715022"/>
            <a:ext cx="11134164" cy="3792071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211 Or Aunt Bertha</a:t>
            </a:r>
            <a:br>
              <a:rPr lang="en-US" sz="7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have you used it?</a:t>
            </a: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br>
              <a:rPr lang="en-US" sz="44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Have you heard of patients using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36911-6B14-499F-8DFB-BBE49A612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5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1BF07F-9F33-40EC-9FFD-BDFAF03B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3" y="0"/>
            <a:ext cx="10130516" cy="137110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Things to keep in mind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E5255-E105-48B8-AC97-6CEF9F27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49" y="3743325"/>
            <a:ext cx="3409950" cy="31146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ACDCD-53E7-428C-8E56-66B311054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5346" y="1602682"/>
            <a:ext cx="10007899" cy="32093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Domain 10: Linkage to Community Services</a:t>
            </a:r>
          </a:p>
          <a:p>
            <a:endParaRPr lang="en-US" sz="2800" dirty="0">
              <a:latin typeface="Bahnschrift SemiBold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2-1-1/ Aunt Bertha not good enough</a:t>
            </a:r>
          </a:p>
          <a:p>
            <a:pPr lvl="1"/>
            <a:endParaRPr lang="en-US" sz="2800" dirty="0">
              <a:latin typeface="Bahnschrift SemiBold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Need to establish direct relationships with the resources</a:t>
            </a:r>
          </a:p>
          <a:p>
            <a:pPr lvl="1"/>
            <a:endParaRPr lang="en-US" sz="280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Need to be able to track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56A12-4B44-4373-A53B-010173D9B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039"/>
            <a:ext cx="1371599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549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408</Words>
  <Application>Microsoft Office PowerPoint</Application>
  <PresentationFormat>Widescreen</PresentationFormat>
  <Paragraphs>85</Paragraphs>
  <Slides>18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Bahnschrift SemiBold</vt:lpstr>
      <vt:lpstr>Bahnschrift SemiBold Condensed</vt:lpstr>
      <vt:lpstr>Calibri</vt:lpstr>
      <vt:lpstr>Century Gothic</vt:lpstr>
      <vt:lpstr>Vapor Trail</vt:lpstr>
      <vt:lpstr>Community Resources</vt:lpstr>
      <vt:lpstr>  Name  Practice Name  How did you end up in   care management (CM)?  How long have you been working in CM  </vt:lpstr>
      <vt:lpstr>What groups/agencies do you use? </vt:lpstr>
      <vt:lpstr>What ones are the best?     What Ones are The hardest to work with? </vt:lpstr>
      <vt:lpstr>How do you find out about them? </vt:lpstr>
      <vt:lpstr>What resources do you need</vt:lpstr>
      <vt:lpstr>What Groups/ businesses/ types of   resources would you like to see at a   community resource fair</vt:lpstr>
      <vt:lpstr>211 Or Aunt Bertha  have you used it?  Have you heard of patients using it?</vt:lpstr>
      <vt:lpstr>Things to keep in mind  </vt:lpstr>
      <vt:lpstr>Things to keep in mind </vt:lpstr>
      <vt:lpstr>PowerPoint Presentation</vt:lpstr>
      <vt:lpstr>https://www.auntbertha.com/   https://company.auntbertha.com/sales-demo/</vt:lpstr>
      <vt:lpstr>PowerPoint Presentation</vt:lpstr>
      <vt:lpstr>PowerPoint Presentation</vt:lpstr>
      <vt:lpstr>How do we improve   utilization of   community resources ?</vt:lpstr>
      <vt:lpstr>What do you think of NPO listing of Resources ?  Do you utilize it?  How can it be Improved?</vt:lpstr>
      <vt:lpstr>particular area if improved upon   would make a large positive impact on   our community? </vt:lpstr>
      <vt:lpstr>Questions or 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NPO Inc</dc:creator>
  <cp:lastModifiedBy>NPO Inc</cp:lastModifiedBy>
  <cp:revision>43</cp:revision>
  <dcterms:created xsi:type="dcterms:W3CDTF">2019-08-28T19:31:35Z</dcterms:created>
  <dcterms:modified xsi:type="dcterms:W3CDTF">2019-09-12T16:41:29Z</dcterms:modified>
</cp:coreProperties>
</file>